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3" autoAdjust="0"/>
    <p:restoredTop sz="94660"/>
  </p:normalViewPr>
  <p:slideViewPr>
    <p:cSldViewPr>
      <p:cViewPr>
        <p:scale>
          <a:sx n="80" d="100"/>
          <a:sy n="80" d="100"/>
        </p:scale>
        <p:origin x="-492" y="-102"/>
      </p:cViewPr>
      <p:guideLst>
        <p:guide orient="horz" pos="288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40569"/>
            <a:ext cx="77724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560C-F9DA-47CC-884A-FEABEC8D9281}" type="datetimeFigureOut">
              <a:rPr lang="en-US" smtClean="0"/>
              <a:t>8/24/2014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E2A4-2A54-4177-A836-E66800E4B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83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560C-F9DA-47CC-884A-FEABEC8D9281}" type="datetimeFigureOut">
              <a:rPr lang="en-US" smtClean="0"/>
              <a:t>8/24/2014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E2A4-2A54-4177-A836-E66800E4B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12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88951"/>
            <a:ext cx="2057400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88951"/>
            <a:ext cx="601980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560C-F9DA-47CC-884A-FEABEC8D9281}" type="datetimeFigureOut">
              <a:rPr lang="en-US" smtClean="0"/>
              <a:t>8/24/2014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E2A4-2A54-4177-A836-E66800E4B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0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560C-F9DA-47CC-884A-FEABEC8D9281}" type="datetimeFigureOut">
              <a:rPr lang="en-US" smtClean="0"/>
              <a:t>8/24/2014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E2A4-2A54-4177-A836-E66800E4B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87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875867"/>
            <a:ext cx="77724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75619"/>
            <a:ext cx="77724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560C-F9DA-47CC-884A-FEABEC8D9281}" type="datetimeFigureOut">
              <a:rPr lang="en-US" smtClean="0"/>
              <a:t>8/24/2014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E2A4-2A54-4177-A836-E66800E4B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9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44800"/>
            <a:ext cx="4038600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44800"/>
            <a:ext cx="4038600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560C-F9DA-47CC-884A-FEABEC8D9281}" type="datetimeFigureOut">
              <a:rPr lang="en-US" smtClean="0"/>
              <a:t>8/24/2014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E2A4-2A54-4177-A836-E66800E4B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3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46818"/>
            <a:ext cx="404018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9834"/>
            <a:ext cx="404018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2046818"/>
            <a:ext cx="4041775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899834"/>
            <a:ext cx="4041775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560C-F9DA-47CC-884A-FEABEC8D9281}" type="datetimeFigureOut">
              <a:rPr lang="en-US" smtClean="0"/>
              <a:t>8/24/2014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E2A4-2A54-4177-A836-E66800E4B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16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560C-F9DA-47CC-884A-FEABEC8D9281}" type="datetimeFigureOut">
              <a:rPr lang="en-US" smtClean="0"/>
              <a:t>8/24/2014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E2A4-2A54-4177-A836-E66800E4B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09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560C-F9DA-47CC-884A-FEABEC8D9281}" type="datetimeFigureOut">
              <a:rPr lang="en-US" smtClean="0"/>
              <a:t>8/24/2014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E2A4-2A54-4177-A836-E66800E4B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8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364067"/>
            <a:ext cx="3008313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64068"/>
            <a:ext cx="5111750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913468"/>
            <a:ext cx="3008313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560C-F9DA-47CC-884A-FEABEC8D9281}" type="datetimeFigureOut">
              <a:rPr lang="en-US" smtClean="0"/>
              <a:t>8/24/2014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E2A4-2A54-4177-A836-E66800E4B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4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6400800"/>
            <a:ext cx="54864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17033"/>
            <a:ext cx="54864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7156451"/>
            <a:ext cx="54864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560C-F9DA-47CC-884A-FEABEC8D9281}" type="datetimeFigureOut">
              <a:rPr lang="en-US" smtClean="0"/>
              <a:t>8/24/2014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E2A4-2A54-4177-A836-E66800E4B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24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3"/>
            <a:ext cx="82296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8475135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D560C-F9DA-47CC-884A-FEABEC8D9281}" type="datetimeFigureOut">
              <a:rPr lang="en-US" smtClean="0"/>
              <a:t>8/24/2014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8475135"/>
            <a:ext cx="2895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8475135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3E2A4-2A54-4177-A836-E66800E4B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0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5" y="4445330"/>
            <a:ext cx="5029200" cy="437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http://miriadna.com/desctopwalls/images/max/Vineyard-(Toscana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504"/>
            <a:ext cx="9144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3790506" y="4302826"/>
            <a:ext cx="5277293" cy="30123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Steps &amp; Simple Solutions</a:t>
            </a:r>
          </a:p>
          <a:p>
            <a:pPr>
              <a:lnSpc>
                <a:spcPct val="110000"/>
              </a:lnSpc>
            </a:pPr>
            <a:r>
              <a:rPr lang="en-US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increase your family’s nutrition</a:t>
            </a:r>
          </a:p>
          <a:p>
            <a:pPr>
              <a:lnSpc>
                <a:spcPct val="110000"/>
              </a:lnSpc>
            </a:pPr>
            <a:r>
              <a:rPr lang="en-US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easily make healthier choices</a:t>
            </a:r>
          </a:p>
          <a:p>
            <a:pPr>
              <a:lnSpc>
                <a:spcPct val="110000"/>
              </a:lnSpc>
            </a:pPr>
            <a:r>
              <a:rPr lang="en-US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your kids want to eat veggies</a:t>
            </a:r>
          </a:p>
          <a:p>
            <a:pPr>
              <a:lnSpc>
                <a:spcPct val="110000"/>
              </a:lnSpc>
            </a:pPr>
            <a:r>
              <a:rPr lang="en-US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+ </a:t>
            </a:r>
            <a:r>
              <a:rPr lang="en-US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 doctor’s visits</a:t>
            </a:r>
          </a:p>
          <a:p>
            <a:pPr>
              <a:lnSpc>
                <a:spcPct val="110000"/>
              </a:lnSpc>
            </a:pPr>
            <a:r>
              <a:rPr lang="en-US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abundant health for everyone</a:t>
            </a:r>
          </a:p>
          <a:p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087092" y="7315200"/>
            <a:ext cx="5029199" cy="121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Wednesday, Aug.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27</a:t>
            </a:r>
            <a:r>
              <a:rPr kumimoji="0" lang="en-US" altLang="en-US" sz="24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@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6:30pm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(bring your kids!)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1843 E. Haystacker Drive, Eagle, CO 81631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RSVP: 970/328-0353 or jp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@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dalys.com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36517" y="-46243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are cordially</a:t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invited to</a:t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7300" dirty="0" smtClean="0">
                <a:solidFill>
                  <a:schemeClr val="bg1"/>
                </a:solidFill>
              </a:rPr>
              <a:t/>
            </a:r>
            <a:br>
              <a:rPr lang="en-US" sz="7300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Wine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Wellness  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000" b="1" dirty="0" smtClean="0">
                <a:solidFill>
                  <a:srgbClr val="BF95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Vineyard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solidFill>
                  <a:srgbClr val="FF37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Orchard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solidFill>
                  <a:srgbClr val="003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your Table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K:\Documents\Wellnessplus\images\jp ha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0" y="4365934"/>
            <a:ext cx="1577665" cy="157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394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63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MickDaly</dc:creator>
  <cp:lastModifiedBy>Mick Daly</cp:lastModifiedBy>
  <cp:revision>6</cp:revision>
  <dcterms:created xsi:type="dcterms:W3CDTF">2014-07-18T17:01:52Z</dcterms:created>
  <dcterms:modified xsi:type="dcterms:W3CDTF">2014-08-24T19:46:44Z</dcterms:modified>
</cp:coreProperties>
</file>